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5" r:id="rId2"/>
    <p:sldId id="311" r:id="rId3"/>
    <p:sldId id="260" r:id="rId4"/>
    <p:sldId id="307" r:id="rId5"/>
    <p:sldId id="308" r:id="rId6"/>
    <p:sldId id="273" r:id="rId7"/>
    <p:sldId id="28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 varScale="1">
        <p:scale>
          <a:sx n="90" d="100"/>
          <a:sy n="90" d="100"/>
        </p:scale>
        <p:origin x="48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ong Nguyen" userId="a3438fb82b5343a2" providerId="LiveId" clId="{FB814897-4E5E-423D-B94C-1A27494F8855}"/>
    <pc:docChg chg="undo custSel modSld">
      <pc:chgData name="Huong Nguyen" userId="a3438fb82b5343a2" providerId="LiveId" clId="{FB814897-4E5E-423D-B94C-1A27494F8855}" dt="2018-07-28T03:27:51.983" v="34" actId="5793"/>
      <pc:docMkLst>
        <pc:docMk/>
      </pc:docMkLst>
      <pc:sldChg chg="delSp modSp">
        <pc:chgData name="Huong Nguyen" userId="a3438fb82b5343a2" providerId="LiveId" clId="{FB814897-4E5E-423D-B94C-1A27494F8855}" dt="2018-07-28T03:27:51.983" v="34" actId="5793"/>
        <pc:sldMkLst>
          <pc:docMk/>
          <pc:sldMk cId="568339852" sldId="307"/>
        </pc:sldMkLst>
        <pc:spChg chg="mod">
          <ac:chgData name="Huong Nguyen" userId="a3438fb82b5343a2" providerId="LiveId" clId="{FB814897-4E5E-423D-B94C-1A27494F8855}" dt="2018-07-28T03:27:51.983" v="34" actId="5793"/>
          <ac:spMkLst>
            <pc:docMk/>
            <pc:sldMk cId="568339852" sldId="307"/>
            <ac:spMk id="3" creationId="{00000000-0000-0000-0000-000000000000}"/>
          </ac:spMkLst>
        </pc:spChg>
        <pc:picChg chg="del">
          <ac:chgData name="Huong Nguyen" userId="a3438fb82b5343a2" providerId="LiveId" clId="{FB814897-4E5E-423D-B94C-1A27494F8855}" dt="2018-07-28T03:27:44.552" v="31" actId="478"/>
          <ac:picMkLst>
            <pc:docMk/>
            <pc:sldMk cId="568339852" sldId="307"/>
            <ac:picMk id="4" creationId="{00000000-0000-0000-0000-000000000000}"/>
          </ac:picMkLst>
        </pc:picChg>
      </pc:sldChg>
      <pc:sldChg chg="modSp">
        <pc:chgData name="Huong Nguyen" userId="a3438fb82b5343a2" providerId="LiveId" clId="{FB814897-4E5E-423D-B94C-1A27494F8855}" dt="2018-07-28T03:23:43.257" v="6" actId="20577"/>
        <pc:sldMkLst>
          <pc:docMk/>
          <pc:sldMk cId="2477557258" sldId="311"/>
        </pc:sldMkLst>
        <pc:spChg chg="mod">
          <ac:chgData name="Huong Nguyen" userId="a3438fb82b5343a2" providerId="LiveId" clId="{FB814897-4E5E-423D-B94C-1A27494F8855}" dt="2018-07-28T03:23:43.257" v="6" actId="20577"/>
          <ac:spMkLst>
            <pc:docMk/>
            <pc:sldMk cId="2477557258" sldId="311"/>
            <ac:spMk id="3" creationId="{00000000-0000-0000-0000-000000000000}"/>
          </ac:spMkLst>
        </pc:spChg>
      </pc:sldChg>
    </pc:docChg>
  </pc:docChgLst>
  <pc:docChgLst>
    <pc:chgData name="Huong Nguyen" userId="a3438fb82b5343a2" providerId="LiveId" clId="{5C7FF547-C5F3-414C-9E3C-AA85103CDD9B}"/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D667616-BDBD-4326-9A61-C5A5B04B26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95025DD0-B6AB-497B-A77C-1854EB23F1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E6B9C69-234A-4EF9-9B34-A13796BFA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45FC3-4F02-4ECC-B8E3-6DB5029F8DD3}" type="datetimeFigureOut">
              <a:rPr lang="en-US" smtClean="0"/>
              <a:t>07/28/2018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EFDA59C7-7178-4DEF-8DD9-AABD714BE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007733DE-9A1F-4902-8FFE-CC1FFF524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1022C-3ED3-44BD-8A41-8DAD5F9FC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60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502AB9C-668D-4494-9621-FA6EC705A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C37A923B-056A-49FA-9ADD-AC3404652B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480D17D-6AD2-4E53-9088-454EECB22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45FC3-4F02-4ECC-B8E3-6DB5029F8DD3}" type="datetimeFigureOut">
              <a:rPr lang="en-US" smtClean="0"/>
              <a:t>07/28/2018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F2E1F92-6DC9-427C-B96F-3675A9EA2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ACDD623E-CD23-4A16-8318-8DBC93FF1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1022C-3ED3-44BD-8A41-8DAD5F9FC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89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011D6742-882C-4871-A97F-503778ECF3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7962C75C-0313-4AB7-A184-4962B3F1C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DA95724A-568A-4873-A197-8F542F11C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45FC3-4F02-4ECC-B8E3-6DB5029F8DD3}" type="datetimeFigureOut">
              <a:rPr lang="en-US" smtClean="0"/>
              <a:t>07/28/2018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265786C-E20C-4377-ADD9-CB3293B29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01FA44B-E29C-43D6-A114-32B80B993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1022C-3ED3-44BD-8A41-8DAD5F9FC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71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960" y="-151217"/>
            <a:ext cx="12746063" cy="7211237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650532" y="5274697"/>
            <a:ext cx="4910667" cy="577849"/>
          </a:xfrm>
        </p:spPr>
        <p:txBody>
          <a:bodyPr>
            <a:normAutofit/>
          </a:bodyPr>
          <a:lstStyle>
            <a:lvl1pPr marL="0" indent="0" algn="l">
              <a:buNone/>
              <a:defRPr sz="2133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50532" y="5782697"/>
            <a:ext cx="4910667" cy="493184"/>
          </a:xfrm>
        </p:spPr>
        <p:txBody>
          <a:bodyPr>
            <a:normAutofit/>
          </a:bodyPr>
          <a:lstStyle>
            <a:lvl1pPr marL="0" indent="0" algn="l">
              <a:buNone/>
              <a:defRPr sz="2133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50532" y="2544305"/>
            <a:ext cx="9766651" cy="992716"/>
          </a:xfrm>
        </p:spPr>
        <p:txBody>
          <a:bodyPr>
            <a:noAutofit/>
          </a:bodyPr>
          <a:lstStyle>
            <a:lvl1pPr marL="0" indent="0" algn="l">
              <a:buNone/>
              <a:defRPr sz="5333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50532" y="3544768"/>
            <a:ext cx="8055443" cy="650465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50" y="586202"/>
            <a:ext cx="1295407" cy="77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012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052" y="153248"/>
            <a:ext cx="10940405" cy="72692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453252" y="2869196"/>
            <a:ext cx="2565400" cy="454587"/>
          </a:xfrm>
        </p:spPr>
        <p:txBody>
          <a:bodyPr>
            <a:noAutofit/>
          </a:bodyPr>
          <a:lstStyle>
            <a:lvl1pPr marL="0" indent="0" algn="ctr">
              <a:buNone/>
              <a:defRPr sz="1467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4639085" y="2869196"/>
            <a:ext cx="2565400" cy="454587"/>
          </a:xfrm>
        </p:spPr>
        <p:txBody>
          <a:bodyPr>
            <a:noAutofit/>
          </a:bodyPr>
          <a:lstStyle>
            <a:lvl1pPr marL="0" indent="0" algn="ctr">
              <a:buNone/>
              <a:defRPr sz="1467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8833307" y="2869196"/>
            <a:ext cx="2565400" cy="454587"/>
          </a:xfrm>
        </p:spPr>
        <p:txBody>
          <a:bodyPr>
            <a:noAutofit/>
          </a:bodyPr>
          <a:lstStyle>
            <a:lvl1pPr marL="0" indent="0" algn="ctr">
              <a:buNone/>
              <a:defRPr sz="1467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53252" y="5284853"/>
            <a:ext cx="2565400" cy="454587"/>
          </a:xfrm>
        </p:spPr>
        <p:txBody>
          <a:bodyPr>
            <a:noAutofit/>
          </a:bodyPr>
          <a:lstStyle>
            <a:lvl1pPr marL="0" indent="0" algn="ctr">
              <a:buNone/>
              <a:defRPr sz="1467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4639077" y="5284853"/>
            <a:ext cx="2565400" cy="454587"/>
          </a:xfrm>
        </p:spPr>
        <p:txBody>
          <a:bodyPr>
            <a:noAutofit/>
          </a:bodyPr>
          <a:lstStyle>
            <a:lvl1pPr marL="0" indent="0" algn="ctr">
              <a:buNone/>
              <a:defRPr sz="1467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8833299" y="5284853"/>
            <a:ext cx="2565400" cy="454587"/>
          </a:xfrm>
        </p:spPr>
        <p:txBody>
          <a:bodyPr>
            <a:noAutofit/>
          </a:bodyPr>
          <a:lstStyle>
            <a:lvl1pPr marL="0" indent="0" algn="ctr">
              <a:buNone/>
              <a:defRPr sz="1467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3252" y="1237731"/>
            <a:ext cx="2565400" cy="1467556"/>
          </a:xfrm>
        </p:spPr>
        <p:txBody>
          <a:bodyPr>
            <a:normAutofit/>
          </a:bodyPr>
          <a:lstStyle>
            <a:lvl1pPr>
              <a:defRPr sz="1867">
                <a:solidFill>
                  <a:srgbClr val="41404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4639077" y="1237731"/>
            <a:ext cx="2565400" cy="1467556"/>
          </a:xfrm>
        </p:spPr>
        <p:txBody>
          <a:bodyPr>
            <a:normAutofit/>
          </a:bodyPr>
          <a:lstStyle>
            <a:lvl1pPr>
              <a:defRPr sz="1867">
                <a:solidFill>
                  <a:srgbClr val="41404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8833299" y="1237731"/>
            <a:ext cx="2565400" cy="1467556"/>
          </a:xfrm>
        </p:spPr>
        <p:txBody>
          <a:bodyPr>
            <a:normAutofit/>
          </a:bodyPr>
          <a:lstStyle>
            <a:lvl1pPr>
              <a:defRPr sz="1867">
                <a:solidFill>
                  <a:srgbClr val="41404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453252" y="3709830"/>
            <a:ext cx="2565400" cy="1467556"/>
          </a:xfrm>
        </p:spPr>
        <p:txBody>
          <a:bodyPr>
            <a:normAutofit/>
          </a:bodyPr>
          <a:lstStyle>
            <a:lvl1pPr>
              <a:defRPr sz="1867">
                <a:solidFill>
                  <a:srgbClr val="41404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4639077" y="3709830"/>
            <a:ext cx="2565400" cy="1467556"/>
          </a:xfrm>
        </p:spPr>
        <p:txBody>
          <a:bodyPr>
            <a:normAutofit/>
          </a:bodyPr>
          <a:lstStyle>
            <a:lvl1pPr>
              <a:defRPr sz="1867">
                <a:solidFill>
                  <a:srgbClr val="41404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8833299" y="3709830"/>
            <a:ext cx="2565400" cy="1467556"/>
          </a:xfrm>
        </p:spPr>
        <p:txBody>
          <a:bodyPr>
            <a:normAutofit/>
          </a:bodyPr>
          <a:lstStyle>
            <a:lvl1pPr>
              <a:defRPr sz="1867">
                <a:solidFill>
                  <a:srgbClr val="41404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5427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4269" y="2067775"/>
            <a:ext cx="10363200" cy="1362075"/>
          </a:xfrm>
        </p:spPr>
        <p:txBody>
          <a:bodyPr anchor="ctr">
            <a:noAutofit/>
          </a:bodyPr>
          <a:lstStyle>
            <a:lvl1pPr algn="l">
              <a:defRPr sz="5333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650532" y="3429850"/>
            <a:ext cx="4910667" cy="577849"/>
          </a:xfrm>
        </p:spPr>
        <p:txBody>
          <a:bodyPr>
            <a:normAutofit/>
          </a:bodyPr>
          <a:lstStyle>
            <a:lvl1pPr marL="0" indent="0" algn="l">
              <a:buNone/>
              <a:defRPr sz="2133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1039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CC7DC75-110A-4D1E-A48F-F8AC64854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EAD153A-D989-406A-8B08-233CBCFAE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794C3974-2B69-4926-B707-5AF35E7C0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45FC3-4F02-4ECC-B8E3-6DB5029F8DD3}" type="datetimeFigureOut">
              <a:rPr lang="en-US" smtClean="0"/>
              <a:t>07/28/2018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1771647D-26AA-4B97-A2C4-C4BE48263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CD09F8D7-1719-48C5-8ACB-E684E0B6F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1022C-3ED3-44BD-8A41-8DAD5F9FC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212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BAE7812-28EE-4BF3-8053-C5D3A2BE1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9AA29018-E0F5-4E41-8CDA-DF45ED4B2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8AFB4044-7041-48DD-B857-8BBE96A9B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45FC3-4F02-4ECC-B8E3-6DB5029F8DD3}" type="datetimeFigureOut">
              <a:rPr lang="en-US" smtClean="0"/>
              <a:t>07/28/2018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B1904B7-64DD-42B6-BC06-8F05BE9E9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A640C105-B9B9-4F59-814B-D49FB7043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1022C-3ED3-44BD-8A41-8DAD5F9FC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58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0D357E5-944F-477C-BB23-9B5214C2F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F687AE1-DFA6-4070-AE40-755A27D12E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3E3206E7-3159-42D4-83FB-11209147D9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C0485174-AF9C-42E7-AFA2-E08E28234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45FC3-4F02-4ECC-B8E3-6DB5029F8DD3}" type="datetimeFigureOut">
              <a:rPr lang="en-US" smtClean="0"/>
              <a:t>07/28/2018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023160B7-D3E6-4BE8-BBE2-5C54D2DFF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F43D0A52-EF5A-41C0-B88A-9B671CE7F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1022C-3ED3-44BD-8A41-8DAD5F9FC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089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8AB6486-1417-4D7B-863E-B7365B947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D4DF7A25-4F89-4CD3-947B-B210C885B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98808361-97C7-4351-8097-5251EF6A42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09CB3BAE-0E5E-4A83-B550-10987AB772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7F5CFB65-DEE7-476F-B0EA-4A058E3D44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71E46EED-56A7-47A9-B50D-DDD34C976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45FC3-4F02-4ECC-B8E3-6DB5029F8DD3}" type="datetimeFigureOut">
              <a:rPr lang="en-US" smtClean="0"/>
              <a:t>07/28/2018</a:t>
            </a:fld>
            <a:endParaRPr lang="en-US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232D5C31-0DA3-48B8-851A-1BC3933E7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1DF0CD03-92B8-4990-8587-D36C59659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1022C-3ED3-44BD-8A41-8DAD5F9FC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20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D86825E-D062-4D7A-AE2F-D6C8516CD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3EC822EE-0FFD-4FEE-B7A9-E317F80E0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45FC3-4F02-4ECC-B8E3-6DB5029F8DD3}" type="datetimeFigureOut">
              <a:rPr lang="en-US" smtClean="0"/>
              <a:t>07/28/2018</a:t>
            </a:fld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30871947-1E89-4DF3-81EF-8CB68A46C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77D88188-3D8E-4714-A062-3F3F84F55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1022C-3ED3-44BD-8A41-8DAD5F9FC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85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A9189AE9-1528-4F51-8E0A-78AFC07E4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45FC3-4F02-4ECC-B8E3-6DB5029F8DD3}" type="datetimeFigureOut">
              <a:rPr lang="en-US" smtClean="0"/>
              <a:t>07/28/2018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A3123ADA-DD49-447A-A2B0-E326E365A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59AB5A41-4C81-41C9-8ABD-E7A6A63A3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1022C-3ED3-44BD-8A41-8DAD5F9FC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731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420143A-82B9-441F-BC5A-918B37FF0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7FAF26A-BE69-4C25-BD6F-3EC627F84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FE99C8AF-DB72-4819-BF18-C998EB33E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BDE2F2D0-BD30-42FF-8B8A-D4F5C8E13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45FC3-4F02-4ECC-B8E3-6DB5029F8DD3}" type="datetimeFigureOut">
              <a:rPr lang="en-US" smtClean="0"/>
              <a:t>07/28/2018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41852E81-53C5-4B1A-BD99-C775DB579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3031034C-2B4D-4B7B-A43E-6D6965B46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1022C-3ED3-44BD-8A41-8DAD5F9FC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81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CD6C414-688F-4739-AA02-D646F3D37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D7955E43-935E-45EE-8B22-053B91C739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5FE09718-9AB0-4889-9FDD-FFF0CB008E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7EDA3200-AD06-442C-90FD-9A978457B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45FC3-4F02-4ECC-B8E3-6DB5029F8DD3}" type="datetimeFigureOut">
              <a:rPr lang="en-US" smtClean="0"/>
              <a:t>07/28/2018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9B715953-FBD4-4C65-ADEF-E86769D85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CC354864-BEC9-411C-8B8F-9F7388766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1022C-3ED3-44BD-8A41-8DAD5F9FC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954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01BDC493-097B-4100-87D2-D7318FEA2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3591EB27-603F-4677-B5C3-BB206D49B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4C31E145-6D92-46E4-B100-68CE0C7CD3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45FC3-4F02-4ECC-B8E3-6DB5029F8DD3}" type="datetimeFigureOut">
              <a:rPr lang="en-US" smtClean="0"/>
              <a:t>07/28/2018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774A48A-E551-473B-8A39-161856A242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ABD5F9E-20BC-487F-9CF9-1E353CC8F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1022C-3ED3-44BD-8A41-8DAD5F9FC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537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mazon.com)/" TargetMode="External"/><Relationship Id="rId2" Type="http://schemas.openxmlformats.org/officeDocument/2006/relationships/hyperlink" Target="http://aws.amazon.com)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verb.ai)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exa/skill-sample-nodejs-fact/blob/en-US/instructions/1-voice-user-interface.md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Huong Nguyen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2018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alexa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50533" y="3544768"/>
            <a:ext cx="8444040" cy="65046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“Alexa, give me a fact about </a:t>
            </a:r>
            <a:r>
              <a:rPr lang="en-US" i="1" dirty="0"/>
              <a:t>You/Your Country/Your company”</a:t>
            </a:r>
          </a:p>
        </p:txBody>
      </p:sp>
    </p:spTree>
    <p:extLst>
      <p:ext uri="{BB962C8B-B14F-4D97-AF65-F5344CB8AC3E}">
        <p14:creationId xmlns:p14="http://schemas.microsoft.com/office/powerpoint/2010/main" val="3303444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Alexa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thật</a:t>
            </a:r>
            <a:r>
              <a:rPr lang="en-US" dirty="0"/>
              <a:t> </a:t>
            </a:r>
            <a:r>
              <a:rPr lang="en-US" dirty="0" err="1"/>
              <a:t>thú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ty, </a:t>
            </a:r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hay </a:t>
            </a:r>
            <a:r>
              <a:rPr lang="en-US" dirty="0" err="1"/>
              <a:t>đất</a:t>
            </a:r>
            <a:r>
              <a:rPr lang="en-US" dirty="0"/>
              <a:t> </a:t>
            </a:r>
            <a:r>
              <a:rPr lang="en-US" dirty="0" err="1"/>
              <a:t>nước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.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Alexa,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ngẫu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.</a:t>
            </a:r>
          </a:p>
          <a:p>
            <a:endParaRPr lang="en-US" dirty="0"/>
          </a:p>
          <a:p>
            <a:pPr algn="ctr"/>
            <a:endParaRPr lang="en-US" dirty="0"/>
          </a:p>
          <a:p>
            <a:r>
              <a:rPr lang="en-US" dirty="0"/>
              <a:t>Demo: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thật</a:t>
            </a:r>
            <a:r>
              <a:rPr lang="en-US" dirty="0"/>
              <a:t> </a:t>
            </a:r>
            <a:r>
              <a:rPr lang="en-US" dirty="0" err="1"/>
              <a:t>thú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5740" y="3229320"/>
            <a:ext cx="2602125" cy="2873845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7941867" y="3231861"/>
            <a:ext cx="27122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charset="0"/>
              </a:rPr>
              <a:t>“Alexa, open Viet Nam fact”</a:t>
            </a:r>
          </a:p>
        </p:txBody>
      </p:sp>
      <p:sp>
        <p:nvSpPr>
          <p:cNvPr id="6" name="Rectangle 5"/>
          <p:cNvSpPr/>
          <p:nvPr/>
        </p:nvSpPr>
        <p:spPr>
          <a:xfrm>
            <a:off x="8003196" y="3706845"/>
            <a:ext cx="28658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Arial" charset="0"/>
              </a:rPr>
              <a:t>“What can I help you with? You can say, tell me a fact.”</a:t>
            </a:r>
          </a:p>
        </p:txBody>
      </p:sp>
      <p:sp>
        <p:nvSpPr>
          <p:cNvPr id="7" name="Rectangle 6"/>
          <p:cNvSpPr/>
          <p:nvPr/>
        </p:nvSpPr>
        <p:spPr>
          <a:xfrm>
            <a:off x="7941866" y="4298720"/>
            <a:ext cx="27122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charset="0"/>
              </a:rPr>
              <a:t>“Tell me a fact.”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8003196" y="4708360"/>
            <a:ext cx="28658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Arial" charset="0"/>
              </a:rPr>
              <a:t>“Viet Nam </a:t>
            </a:r>
            <a:r>
              <a:rPr lang="en-US" sz="1600" dirty="0" err="1">
                <a:solidFill>
                  <a:srgbClr val="0070C0"/>
                </a:solidFill>
                <a:latin typeface="Arial" charset="0"/>
              </a:rPr>
              <a:t>xxxxxx</a:t>
            </a:r>
            <a:r>
              <a:rPr lang="en-US" sz="1600" dirty="0">
                <a:solidFill>
                  <a:srgbClr val="0070C0"/>
                </a:solidFill>
                <a:latin typeface="Arial" charset="0"/>
              </a:rPr>
              <a:t>. Do you want another fact? Say, another fact.”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676170" y="3775411"/>
            <a:ext cx="279428" cy="2794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4599" y="3229320"/>
            <a:ext cx="382568" cy="3825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676170" y="4772611"/>
            <a:ext cx="279428" cy="2794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4599" y="4304135"/>
            <a:ext cx="382568" cy="38256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955598" y="5516912"/>
            <a:ext cx="27122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charset="0"/>
              </a:rPr>
              <a:t>“No”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8331" y="5522327"/>
            <a:ext cx="382568" cy="38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57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585" indent="-609585">
              <a:buAutoNum type="arabicPeriod"/>
            </a:pPr>
            <a:r>
              <a:rPr lang="en-US" sz="2667" dirty="0" err="1"/>
              <a:t>Tài</a:t>
            </a:r>
            <a:r>
              <a:rPr lang="en-US" sz="2667" dirty="0"/>
              <a:t> </a:t>
            </a:r>
            <a:r>
              <a:rPr lang="en-US" sz="2667" dirty="0" err="1"/>
              <a:t>khoản</a:t>
            </a:r>
            <a:r>
              <a:rPr lang="en-US" sz="2667" dirty="0"/>
              <a:t> AWS (</a:t>
            </a:r>
            <a:r>
              <a:rPr lang="en-US" sz="2667" dirty="0">
                <a:hlinkClick r:id="rId2"/>
              </a:rPr>
              <a:t>http://aws.amazon.com</a:t>
            </a:r>
            <a:r>
              <a:rPr lang="en-US" sz="2667" dirty="0"/>
              <a:t>)</a:t>
            </a:r>
          </a:p>
          <a:p>
            <a:pPr marL="609585" indent="-609585">
              <a:buAutoNum type="arabicPeriod"/>
            </a:pPr>
            <a:r>
              <a:rPr lang="en-US" sz="2667" dirty="0" err="1"/>
              <a:t>Tài</a:t>
            </a:r>
            <a:r>
              <a:rPr lang="en-US" sz="2667" dirty="0"/>
              <a:t> </a:t>
            </a:r>
            <a:r>
              <a:rPr lang="en-US" sz="2667" dirty="0" err="1"/>
              <a:t>khoản</a:t>
            </a:r>
            <a:r>
              <a:rPr lang="en-US" sz="2667" dirty="0"/>
              <a:t> Amazon Developer (</a:t>
            </a:r>
            <a:r>
              <a:rPr lang="en-US" sz="2667" dirty="0">
                <a:hlinkClick r:id="rId3"/>
              </a:rPr>
              <a:t>http://developer.amazon.com</a:t>
            </a:r>
            <a:r>
              <a:rPr lang="en-US" sz="2667" dirty="0"/>
              <a:t>)</a:t>
            </a:r>
          </a:p>
          <a:p>
            <a:pPr marL="609585" indent="-609585">
              <a:buAutoNum type="arabicPeriod"/>
            </a:pPr>
            <a:r>
              <a:rPr lang="en-US" sz="2667" dirty="0" err="1"/>
              <a:t>Thiết</a:t>
            </a:r>
            <a:r>
              <a:rPr lang="en-US" sz="2667" dirty="0"/>
              <a:t> </a:t>
            </a:r>
            <a:r>
              <a:rPr lang="en-US" sz="2667" dirty="0" err="1"/>
              <a:t>bị</a:t>
            </a:r>
            <a:r>
              <a:rPr lang="en-US" sz="2667" dirty="0"/>
              <a:t> Alexa </a:t>
            </a:r>
            <a:r>
              <a:rPr lang="en-US" sz="2667" dirty="0" err="1"/>
              <a:t>để</a:t>
            </a:r>
            <a:r>
              <a:rPr lang="en-US" sz="2667" dirty="0"/>
              <a:t> test skill </a:t>
            </a:r>
            <a:r>
              <a:rPr lang="en-US" sz="2667" dirty="0" err="1"/>
              <a:t>của</a:t>
            </a:r>
            <a:r>
              <a:rPr lang="en-US" sz="2667" dirty="0"/>
              <a:t> </a:t>
            </a:r>
            <a:r>
              <a:rPr lang="en-US" sz="2667" dirty="0" err="1"/>
              <a:t>bạn</a:t>
            </a:r>
            <a:r>
              <a:rPr lang="en-US" sz="2667" dirty="0"/>
              <a:t>, </a:t>
            </a:r>
            <a:r>
              <a:rPr lang="en-US" sz="2667" dirty="0" err="1"/>
              <a:t>hoặc</a:t>
            </a:r>
            <a:r>
              <a:rPr lang="en-US" sz="2667" dirty="0"/>
              <a:t> 1 </a:t>
            </a:r>
            <a:r>
              <a:rPr lang="en-US" sz="2667" dirty="0" err="1"/>
              <a:t>ứng</a:t>
            </a:r>
            <a:r>
              <a:rPr lang="en-US" sz="2667" dirty="0"/>
              <a:t> </a:t>
            </a:r>
            <a:r>
              <a:rPr lang="en-US" sz="2667" dirty="0" err="1"/>
              <a:t>dụng</a:t>
            </a:r>
            <a:r>
              <a:rPr lang="en-US" sz="2667" dirty="0"/>
              <a:t> </a:t>
            </a:r>
            <a:r>
              <a:rPr lang="en-US" sz="2667" dirty="0" err="1"/>
              <a:t>mô</a:t>
            </a:r>
            <a:r>
              <a:rPr lang="en-US" sz="2667" dirty="0"/>
              <a:t> </a:t>
            </a:r>
            <a:r>
              <a:rPr lang="en-US" sz="2667" dirty="0" err="1"/>
              <a:t>phỏng</a:t>
            </a:r>
            <a:r>
              <a:rPr lang="en-US" sz="2667" dirty="0"/>
              <a:t> Alexa </a:t>
            </a:r>
            <a:r>
              <a:rPr lang="en-US" sz="2667" dirty="0" err="1"/>
              <a:t>như</a:t>
            </a:r>
            <a:r>
              <a:rPr lang="en-US" sz="2667" dirty="0"/>
              <a:t> Reverb.AI (</a:t>
            </a:r>
            <a:r>
              <a:rPr lang="en-US" sz="2667" dirty="0">
                <a:hlinkClick r:id="rId4"/>
              </a:rPr>
              <a:t>https://reverb.ai</a:t>
            </a:r>
            <a:r>
              <a:rPr lang="en-US" sz="2667" dirty="0"/>
              <a:t>)</a:t>
            </a:r>
            <a:endParaRPr lang="en-US" dirty="0"/>
          </a:p>
          <a:p>
            <a:pPr marL="609585" indent="-609585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798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URL: </a:t>
            </a:r>
          </a:p>
          <a:p>
            <a:pPr marL="457200" lvl="1" indent="0">
              <a:buNone/>
            </a:pPr>
            <a:r>
              <a:rPr lang="en-US">
                <a:hlinkClick r:id="rId2"/>
              </a:rPr>
              <a:t>https</a:t>
            </a:r>
            <a:r>
              <a:rPr lang="en-US" dirty="0">
                <a:hlinkClick r:id="rId2"/>
              </a:rPr>
              <a:t>://github.com/alexa/skill-sample-nodejs-fact/blob/en-US/instructions/1-voice-user-interface</a:t>
            </a:r>
            <a:r>
              <a:rPr lang="en-US">
                <a:hlinkClick r:id="rId2"/>
              </a:rPr>
              <a:t>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339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062" y="83338"/>
            <a:ext cx="10515600" cy="1325563"/>
          </a:xfrm>
        </p:spPr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2198761"/>
              </p:ext>
            </p:extLst>
          </p:nvPr>
        </p:nvGraphicFramePr>
        <p:xfrm>
          <a:off x="589062" y="1408901"/>
          <a:ext cx="10800396" cy="51274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7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929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1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100" b="1" dirty="0"/>
                        <a:t>S/N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9525" lvl="0" indent="0" algn="l">
                        <a:buFont typeface="+mj-lt"/>
                        <a:buNone/>
                        <a:tabLst/>
                      </a:pPr>
                      <a:r>
                        <a:rPr lang="en-US" sz="2100" b="1" dirty="0" err="1"/>
                        <a:t>Bước</a:t>
                      </a:r>
                      <a:endParaRPr lang="en-US" sz="2100" b="1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100" b="1" dirty="0" err="1"/>
                        <a:t>Dịch</a:t>
                      </a:r>
                      <a:r>
                        <a:rPr lang="en-US" sz="2100" b="1" dirty="0"/>
                        <a:t> </a:t>
                      </a:r>
                      <a:r>
                        <a:rPr lang="en-US" sz="2100" b="1" dirty="0" err="1"/>
                        <a:t>vụ</a:t>
                      </a:r>
                      <a:r>
                        <a:rPr lang="en-US" sz="2100" b="1" dirty="0"/>
                        <a:t> </a:t>
                      </a:r>
                      <a:r>
                        <a:rPr lang="en-US" sz="2100" b="1" dirty="0" err="1"/>
                        <a:t>cần</a:t>
                      </a:r>
                      <a:r>
                        <a:rPr lang="en-US" sz="2100" b="1" dirty="0"/>
                        <a:t> </a:t>
                      </a:r>
                      <a:r>
                        <a:rPr lang="en-US" sz="2100" b="1" dirty="0" err="1"/>
                        <a:t>dùng</a:t>
                      </a:r>
                      <a:endParaRPr lang="en-US" sz="2100" b="1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1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100" dirty="0">
                          <a:solidFill>
                            <a:schemeClr val="accent2"/>
                          </a:solidFill>
                        </a:rPr>
                        <a:t>Voice User Interface </a:t>
                      </a:r>
                      <a:r>
                        <a:rPr lang="en-US" sz="2100" dirty="0"/>
                        <a:t>(VUI)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100" dirty="0" err="1"/>
                        <a:t>Đầu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vào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là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giọng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nói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của</a:t>
                      </a:r>
                      <a:r>
                        <a:rPr lang="en-US" sz="2100" dirty="0"/>
                        <a:t> ng</a:t>
                      </a:r>
                      <a:r>
                        <a:rPr lang="vi-VN" sz="2100" dirty="0"/>
                        <a:t>ư</a:t>
                      </a:r>
                      <a:r>
                        <a:rPr lang="en-US" sz="2100" dirty="0" err="1"/>
                        <a:t>ời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dùng</a:t>
                      </a:r>
                      <a:endParaRPr lang="en-US" sz="21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Amazon Developer Portal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100" dirty="0"/>
                        <a:t>2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100" dirty="0">
                          <a:solidFill>
                            <a:schemeClr val="accent1"/>
                          </a:solidFill>
                        </a:rPr>
                        <a:t>Lambda Function </a:t>
                      </a:r>
                      <a:r>
                        <a:rPr lang="en-US" sz="2100" dirty="0"/>
                        <a:t>(i.e. </a:t>
                      </a:r>
                      <a:r>
                        <a:rPr lang="en-US" sz="2100" dirty="0" err="1"/>
                        <a:t>Serverless</a:t>
                      </a:r>
                      <a:r>
                        <a:rPr lang="en-US" sz="2100" dirty="0"/>
                        <a:t> Code)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100" dirty="0" err="1"/>
                        <a:t>Xử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lý</a:t>
                      </a:r>
                      <a:r>
                        <a:rPr lang="en-US" sz="2100" dirty="0"/>
                        <a:t> logic </a:t>
                      </a:r>
                      <a:r>
                        <a:rPr lang="en-US" sz="2100" dirty="0" err="1"/>
                        <a:t>của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ứng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dụng</a:t>
                      </a:r>
                      <a:endParaRPr lang="en-US" sz="21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Dịch</a:t>
                      </a:r>
                      <a:r>
                        <a:rPr lang="en-US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vụ</a:t>
                      </a:r>
                      <a:r>
                        <a:rPr lang="en-US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AWS Lambda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100" dirty="0"/>
                        <a:t>3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100" dirty="0" err="1"/>
                        <a:t>Kết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nối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>
                          <a:solidFill>
                            <a:schemeClr val="accent2"/>
                          </a:solidFill>
                        </a:rPr>
                        <a:t>VUI </a:t>
                      </a:r>
                      <a:r>
                        <a:rPr lang="en-US" sz="2100" dirty="0" err="1"/>
                        <a:t>với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>
                          <a:solidFill>
                            <a:schemeClr val="accent1"/>
                          </a:solidFill>
                        </a:rPr>
                        <a:t>Code(Lambda function)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100" dirty="0" err="1"/>
                        <a:t>Cấu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hình</a:t>
                      </a:r>
                      <a:r>
                        <a:rPr lang="en-US" sz="2100" dirty="0"/>
                        <a:t> skill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Amazon Developer Portal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100" dirty="0"/>
                        <a:t>4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100" dirty="0"/>
                        <a:t>Testing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100" dirty="0"/>
                        <a:t>Test Skill </a:t>
                      </a:r>
                      <a:r>
                        <a:rPr lang="en-US" sz="2100" dirty="0" err="1"/>
                        <a:t>với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hàm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Lamda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đã</a:t>
                      </a:r>
                      <a:r>
                        <a:rPr lang="en-US" sz="2100" dirty="0"/>
                        <a:t> đ</a:t>
                      </a:r>
                      <a:r>
                        <a:rPr lang="vi-VN" sz="2100" dirty="0"/>
                        <a:t>ư</a:t>
                      </a:r>
                      <a:r>
                        <a:rPr lang="en-US" sz="2100" dirty="0" err="1"/>
                        <a:t>ợc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kết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nối</a:t>
                      </a:r>
                      <a:endParaRPr lang="en-US" sz="21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Amazon Developer Portal and AWS Lambda Service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100" dirty="0"/>
                        <a:t>5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100" dirty="0" err="1"/>
                        <a:t>Tùy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chỉnh</a:t>
                      </a:r>
                      <a:r>
                        <a:rPr lang="en-US" sz="2100" dirty="0"/>
                        <a:t> 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100" dirty="0" err="1"/>
                        <a:t>Tạo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ra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nội</a:t>
                      </a:r>
                      <a:r>
                        <a:rPr lang="en-US" sz="2100" dirty="0"/>
                        <a:t> dung </a:t>
                      </a:r>
                      <a:r>
                        <a:rPr lang="en-US" sz="2100" dirty="0" err="1"/>
                        <a:t>của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bạn</a:t>
                      </a:r>
                      <a:endParaRPr lang="en-US" sz="21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Sử</a:t>
                      </a:r>
                      <a:r>
                        <a:rPr lang="en-US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dụng</a:t>
                      </a:r>
                      <a:r>
                        <a:rPr lang="en-US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code </a:t>
                      </a:r>
                      <a:r>
                        <a:rPr lang="en-US" sz="2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editer</a:t>
                      </a:r>
                      <a:r>
                        <a:rPr lang="en-US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của</a:t>
                      </a:r>
                      <a:r>
                        <a:rPr lang="en-US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bạn</a:t>
                      </a:r>
                      <a:r>
                        <a:rPr lang="en-US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hoặc</a:t>
                      </a:r>
                      <a:r>
                        <a:rPr lang="en-US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dịch</a:t>
                      </a:r>
                      <a:r>
                        <a:rPr lang="en-US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vụ</a:t>
                      </a:r>
                      <a:r>
                        <a:rPr lang="en-US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AWS Lambda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100" dirty="0"/>
                        <a:t>6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100" dirty="0" err="1"/>
                        <a:t>Xuất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bản</a:t>
                      </a:r>
                      <a:r>
                        <a:rPr lang="en-US" sz="2100" dirty="0"/>
                        <a:t> (</a:t>
                      </a:r>
                      <a:r>
                        <a:rPr lang="en-US" sz="2100" dirty="0" err="1"/>
                        <a:t>Đẩy</a:t>
                      </a:r>
                      <a:r>
                        <a:rPr lang="en-US" sz="2100" dirty="0"/>
                        <a:t> skill </a:t>
                      </a:r>
                      <a:r>
                        <a:rPr lang="en-US" sz="2100" dirty="0" err="1"/>
                        <a:t>của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bạn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lên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chợ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ứng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dụng</a:t>
                      </a:r>
                      <a:r>
                        <a:rPr lang="en-US" sz="2100" dirty="0"/>
                        <a:t>)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2100" dirty="0" err="1"/>
                        <a:t>Không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bắt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buộc</a:t>
                      </a:r>
                      <a:endParaRPr lang="en-US" sz="21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Amazon Developer Portal 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149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 </a:t>
            </a:r>
            <a:r>
              <a:rPr lang="en-US" dirty="0" err="1"/>
              <a:t>bước</a:t>
            </a:r>
            <a:r>
              <a:rPr lang="en-US" dirty="0"/>
              <a:t>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1600" b="1" dirty="0"/>
              <a:t>1. Voice User Interface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sz="1600" b="1" dirty="0"/>
              <a:t>2. </a:t>
            </a:r>
            <a:r>
              <a:rPr lang="en-US" sz="1600" b="1" dirty="0" err="1"/>
              <a:t>Tạo</a:t>
            </a:r>
            <a:r>
              <a:rPr lang="en-US" sz="1600" b="1" dirty="0"/>
              <a:t> Lambda Function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sz="1600" b="1" dirty="0"/>
              <a:t>3. </a:t>
            </a:r>
            <a:r>
              <a:rPr lang="en-US" sz="1600" b="1" dirty="0" err="1"/>
              <a:t>Kết</a:t>
            </a:r>
            <a:r>
              <a:rPr lang="en-US" sz="1600" b="1" dirty="0"/>
              <a:t> </a:t>
            </a:r>
            <a:r>
              <a:rPr lang="en-US" sz="1600" b="1" dirty="0" err="1"/>
              <a:t>nối</a:t>
            </a:r>
            <a:r>
              <a:rPr lang="en-US" sz="1600" b="1" dirty="0"/>
              <a:t> VUI </a:t>
            </a:r>
            <a:r>
              <a:rPr lang="en-US" sz="1600" b="1" dirty="0" err="1"/>
              <a:t>với</a:t>
            </a:r>
            <a:r>
              <a:rPr lang="en-US" sz="1600" b="1" dirty="0"/>
              <a:t> Code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sz="1600" b="1" dirty="0"/>
              <a:t>4. </a:t>
            </a:r>
            <a:r>
              <a:rPr lang="en-US" sz="1600" b="1" dirty="0" err="1"/>
              <a:t>Kiểm</a:t>
            </a:r>
            <a:r>
              <a:rPr lang="en-US" sz="1600" b="1" dirty="0"/>
              <a:t> </a:t>
            </a:r>
            <a:r>
              <a:rPr lang="en-US" sz="1600" b="1" dirty="0" err="1"/>
              <a:t>thử</a:t>
            </a:r>
            <a:endParaRPr lang="en-US" sz="1600" b="1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en-US" sz="1600" b="1" dirty="0"/>
              <a:t>5. </a:t>
            </a:r>
            <a:r>
              <a:rPr lang="en-US" sz="1600" b="1" dirty="0" err="1"/>
              <a:t>Tùy</a:t>
            </a:r>
            <a:r>
              <a:rPr lang="en-US" sz="1600" b="1" dirty="0"/>
              <a:t> </a:t>
            </a:r>
            <a:r>
              <a:rPr lang="en-US" sz="1600" b="1" dirty="0" err="1"/>
              <a:t>chỉnh</a:t>
            </a:r>
            <a:endParaRPr lang="en-US" sz="1600" b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en-US" sz="1600" b="1" dirty="0"/>
              <a:t>6. </a:t>
            </a:r>
            <a:r>
              <a:rPr lang="en-US" sz="1600" b="1" dirty="0" err="1"/>
              <a:t>Xuất</a:t>
            </a:r>
            <a:r>
              <a:rPr lang="en-US" sz="1600" b="1" dirty="0"/>
              <a:t> </a:t>
            </a:r>
            <a:r>
              <a:rPr lang="en-US" sz="1600" b="1" dirty="0" err="1"/>
              <a:t>bản</a:t>
            </a:r>
            <a:endParaRPr lang="en-US" sz="1600" b="1" dirty="0"/>
          </a:p>
        </p:txBody>
      </p:sp>
      <p:pic>
        <p:nvPicPr>
          <p:cNvPr id="26" name="Picture Placeholder 25"/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4" r="8904"/>
          <a:stretch>
            <a:fillRect/>
          </a:stretch>
        </p:blipFill>
        <p:spPr/>
      </p:pic>
      <p:pic>
        <p:nvPicPr>
          <p:cNvPr id="24" name="Picture Placeholder 23"/>
          <p:cNvPicPr>
            <a:picLocks noGrp="1" noChangeAspect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6" r="10036"/>
          <a:stretch>
            <a:fillRect/>
          </a:stretch>
        </p:blipFill>
        <p:spPr/>
      </p:pic>
      <p:pic>
        <p:nvPicPr>
          <p:cNvPr id="33" name="Picture Placeholder 32"/>
          <p:cNvPicPr>
            <a:picLocks noGrp="1" noChangeAspect="1"/>
          </p:cNvPicPr>
          <p:nvPr>
            <p:ph type="pic" sz="quarter" idx="21"/>
          </p:nvPr>
        </p:nvPicPr>
        <p:blipFill>
          <a:blip r:embed="rId4"/>
          <a:srcRect t="4118" b="4118"/>
          <a:stretch>
            <a:fillRect/>
          </a:stretch>
        </p:blipFill>
        <p:spPr/>
      </p:pic>
      <p:pic>
        <p:nvPicPr>
          <p:cNvPr id="37" name="Picture Placeholder 36"/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l="13621" r="13621"/>
          <a:stretch>
            <a:fillRect/>
          </a:stretch>
        </p:blipFill>
        <p:spPr/>
      </p:pic>
      <p:pic>
        <p:nvPicPr>
          <p:cNvPr id="43" name="Picture Placeholder 42"/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t="4257" b="4257"/>
          <a:stretch>
            <a:fillRect/>
          </a:stretch>
        </p:blipFill>
        <p:spPr/>
      </p:pic>
      <p:pic>
        <p:nvPicPr>
          <p:cNvPr id="45" name="Picture Placeholder 44"/>
          <p:cNvPicPr>
            <a:picLocks noGrp="1" noChangeAspect="1"/>
          </p:cNvPicPr>
          <p:nvPr>
            <p:ph type="pic" sz="quarter" idx="25"/>
          </p:nvPr>
        </p:nvPicPr>
        <p:blipFill>
          <a:blip r:embed="rId7"/>
          <a:srcRect t="4361" b="436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84264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ơn</a:t>
            </a:r>
            <a:r>
              <a:rPr lang="en-US" dirty="0"/>
              <a:t>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682770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388</Words>
  <Application>Microsoft Office PowerPoint</Application>
  <PresentationFormat>Màn hình rộng</PresentationFormat>
  <Paragraphs>58</Paragraphs>
  <Slides>7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7</vt:i4>
      </vt:variant>
    </vt:vector>
  </HeadingPairs>
  <TitlesOfParts>
    <vt:vector size="13" baseType="lpstr">
      <vt:lpstr>Amazon Ember Light</vt:lpstr>
      <vt:lpstr>Arial</vt:lpstr>
      <vt:lpstr>Calibri</vt:lpstr>
      <vt:lpstr>Calibri Light</vt:lpstr>
      <vt:lpstr>Times New Roman</vt:lpstr>
      <vt:lpstr>Office Theme</vt:lpstr>
      <vt:lpstr>Bản trình bày PowerPoint</vt:lpstr>
      <vt:lpstr>Skill hỏi đáp là gì?</vt:lpstr>
      <vt:lpstr>Cần chuẩn bị trước:</vt:lpstr>
      <vt:lpstr>Hướng dẫn:</vt:lpstr>
      <vt:lpstr>Tổng quan các bước</vt:lpstr>
      <vt:lpstr>6 bước:</vt:lpstr>
      <vt:lpstr>Cảm ơn!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Huong Nguyen</dc:creator>
  <cp:lastModifiedBy>Huong Nguyen</cp:lastModifiedBy>
  <cp:revision>2</cp:revision>
  <dcterms:created xsi:type="dcterms:W3CDTF">2018-04-22T04:27:43Z</dcterms:created>
  <dcterms:modified xsi:type="dcterms:W3CDTF">2018-07-28T03:27:54Z</dcterms:modified>
</cp:coreProperties>
</file>